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2"/>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743" r:id="rId51"/>
    <p:sldId id="744" r:id="rId52"/>
    <p:sldId id="817" r:id="rId53"/>
    <p:sldId id="746" r:id="rId54"/>
    <p:sldId id="806" r:id="rId55"/>
    <p:sldId id="837" r:id="rId56"/>
    <p:sldId id="793" r:id="rId57"/>
    <p:sldId id="775"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807" r:id="rId73"/>
    <p:sldId id="840" r:id="rId74"/>
    <p:sldId id="808" r:id="rId75"/>
    <p:sldId id="810" r:id="rId76"/>
    <p:sldId id="809" r:id="rId77"/>
    <p:sldId id="811" r:id="rId78"/>
    <p:sldId id="836" r:id="rId79"/>
    <p:sldId id="835" r:id="rId80"/>
    <p:sldId id="812" r:id="rId81"/>
    <p:sldId id="828" r:id="rId82"/>
    <p:sldId id="826" r:id="rId83"/>
    <p:sldId id="813" r:id="rId84"/>
    <p:sldId id="838" r:id="rId85"/>
    <p:sldId id="792" r:id="rId86"/>
    <p:sldId id="623" r:id="rId87"/>
    <p:sldId id="773" r:id="rId88"/>
    <p:sldId id="501" r:id="rId89"/>
    <p:sldId id="662" r:id="rId90"/>
    <p:sldId id="692" r:id="rId91"/>
    <p:sldId id="679" r:id="rId92"/>
    <p:sldId id="555" r:id="rId93"/>
    <p:sldId id="567" r:id="rId94"/>
    <p:sldId id="821" r:id="rId95"/>
    <p:sldId id="693" r:id="rId96"/>
    <p:sldId id="681" r:id="rId97"/>
    <p:sldId id="663" r:id="rId98"/>
    <p:sldId id="682" r:id="rId99"/>
    <p:sldId id="683" r:id="rId100"/>
    <p:sldId id="684" r:id="rId101"/>
    <p:sldId id="685" r:id="rId102"/>
    <p:sldId id="686" r:id="rId103"/>
    <p:sldId id="687" r:id="rId104"/>
    <p:sldId id="688" r:id="rId105"/>
    <p:sldId id="689" r:id="rId106"/>
    <p:sldId id="690" r:id="rId107"/>
    <p:sldId id="822" r:id="rId108"/>
    <p:sldId id="823" r:id="rId109"/>
    <p:sldId id="664" r:id="rId110"/>
    <p:sldId id="665" r:id="rId111"/>
    <p:sldId id="818" r:id="rId112"/>
    <p:sldId id="819" r:id="rId113"/>
    <p:sldId id="666" r:id="rId114"/>
    <p:sldId id="668" r:id="rId115"/>
    <p:sldId id="599" r:id="rId116"/>
    <p:sldId id="630" r:id="rId117"/>
    <p:sldId id="824" r:id="rId118"/>
    <p:sldId id="701" r:id="rId119"/>
    <p:sldId id="834" r:id="rId120"/>
    <p:sldId id="674" r:id="rId1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 id="840"/>
          </p14:sldIdLst>
        </p14:section>
        <p14:section name="Helm" id="{176111BD-EAC0-ED4D-8490-30DE0AC762EB}">
          <p14:sldIdLst>
            <p14:sldId id="808"/>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21"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82</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110</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13.tiff"/></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1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38360</TotalTime>
  <Words>6515</Words>
  <Application>Microsoft Macintosh PowerPoint</Application>
  <PresentationFormat>On-screen Show (16:9)</PresentationFormat>
  <Paragraphs>925</Paragraphs>
  <Slides>117</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117</vt:i4>
      </vt:variant>
    </vt:vector>
  </HeadingPairs>
  <TitlesOfParts>
    <vt:vector size="135"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568</cp:revision>
  <dcterms:created xsi:type="dcterms:W3CDTF">2016-06-17T18:22:10Z</dcterms:created>
  <dcterms:modified xsi:type="dcterms:W3CDTF">2018-03-11T14:06:31Z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